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9" r:id="rId3"/>
  </p:sldIdLst>
  <p:sldSz cx="15119985" cy="10691495"/>
  <p:notesSz cx="6858000" cy="9144000"/>
  <p:custDataLst>
    <p:tags r:id="rId9"/>
  </p:custDataLst>
  <p:defaultTextStyle>
    <a:defPPr>
      <a:defRPr lang="zh-CN"/>
    </a:defPPr>
    <a:lvl1pPr marL="0" algn="l" defTabSz="185166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25830" algn="l" defTabSz="185166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51660" algn="l" defTabSz="185166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77490" algn="l" defTabSz="185166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703320" algn="l" defTabSz="185166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629150" algn="l" defTabSz="185166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554980" algn="l" defTabSz="185166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80810" algn="l" defTabSz="185166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406640" algn="l" defTabSz="185166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90" userDrawn="1">
          <p15:clr>
            <a:srgbClr val="A4A3A4"/>
          </p15:clr>
        </p15:guide>
        <p15:guide id="2" pos="47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78" y="48"/>
      </p:cViewPr>
      <p:guideLst>
        <p:guide orient="horz" pos="3390"/>
        <p:guide pos="47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6909" y="1143000"/>
            <a:ext cx="4364182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34000" y="3321451"/>
            <a:ext cx="12852000" cy="22918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68000" y="6058800"/>
            <a:ext cx="10584000" cy="2732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6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32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8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65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82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98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15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31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962000" y="428177"/>
            <a:ext cx="3402000" cy="9122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56000" y="428177"/>
            <a:ext cx="9954000" cy="9122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4375" y="6870600"/>
            <a:ext cx="12852000" cy="2123550"/>
          </a:xfrm>
        </p:spPr>
        <p:txBody>
          <a:bodyPr anchor="t"/>
          <a:lstStyle>
            <a:lvl1pPr algn="l">
              <a:defRPr sz="802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94375" y="4531727"/>
            <a:ext cx="12852000" cy="2338875"/>
          </a:xfrm>
        </p:spPr>
        <p:txBody>
          <a:bodyPr anchor="b"/>
          <a:lstStyle>
            <a:lvl1pPr marL="0" indent="0">
              <a:buNone/>
              <a:defRPr sz="4060">
                <a:solidFill>
                  <a:schemeClr val="tx1">
                    <a:tint val="75000"/>
                  </a:schemeClr>
                </a:solidFill>
              </a:defRPr>
            </a:lvl1pPr>
            <a:lvl2pPr marL="916940" indent="0">
              <a:buNone/>
              <a:defRPr sz="3560">
                <a:solidFill>
                  <a:schemeClr val="tx1">
                    <a:tint val="75000"/>
                  </a:schemeClr>
                </a:solidFill>
              </a:defRPr>
            </a:lvl2pPr>
            <a:lvl3pPr marL="1832610" indent="0">
              <a:buNone/>
              <a:defRPr sz="3165">
                <a:solidFill>
                  <a:schemeClr val="tx1">
                    <a:tint val="75000"/>
                  </a:schemeClr>
                </a:solidFill>
              </a:defRPr>
            </a:lvl3pPr>
            <a:lvl4pPr marL="2748915" indent="0">
              <a:buNone/>
              <a:defRPr sz="2775">
                <a:solidFill>
                  <a:schemeClr val="tx1">
                    <a:tint val="75000"/>
                  </a:schemeClr>
                </a:solidFill>
              </a:defRPr>
            </a:lvl4pPr>
            <a:lvl5pPr marL="3665855" indent="0">
              <a:buNone/>
              <a:defRPr sz="2775">
                <a:solidFill>
                  <a:schemeClr val="tx1">
                    <a:tint val="75000"/>
                  </a:schemeClr>
                </a:solidFill>
              </a:defRPr>
            </a:lvl5pPr>
            <a:lvl6pPr marL="4582795" indent="0">
              <a:buNone/>
              <a:defRPr sz="2775">
                <a:solidFill>
                  <a:schemeClr val="tx1">
                    <a:tint val="75000"/>
                  </a:schemeClr>
                </a:solidFill>
              </a:defRPr>
            </a:lvl6pPr>
            <a:lvl7pPr marL="5498465" indent="0">
              <a:buNone/>
              <a:defRPr sz="2775">
                <a:solidFill>
                  <a:schemeClr val="tx1">
                    <a:tint val="75000"/>
                  </a:schemeClr>
                </a:solidFill>
              </a:defRPr>
            </a:lvl7pPr>
            <a:lvl8pPr marL="6415405" indent="0">
              <a:buNone/>
              <a:defRPr sz="2775">
                <a:solidFill>
                  <a:schemeClr val="tx1">
                    <a:tint val="75000"/>
                  </a:schemeClr>
                </a:solidFill>
              </a:defRPr>
            </a:lvl8pPr>
            <a:lvl9pPr marL="7331710" indent="0">
              <a:buNone/>
              <a:defRPr sz="27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56000" y="2494801"/>
            <a:ext cx="6678000" cy="7056226"/>
          </a:xfrm>
        </p:spPr>
        <p:txBody>
          <a:bodyPr/>
          <a:lstStyle>
            <a:lvl1pPr>
              <a:defRPr sz="5645"/>
            </a:lvl1pPr>
            <a:lvl2pPr>
              <a:defRPr sz="4850"/>
            </a:lvl2pPr>
            <a:lvl3pPr>
              <a:defRPr sz="4060"/>
            </a:lvl3pPr>
            <a:lvl4pPr>
              <a:defRPr sz="3560"/>
            </a:lvl4pPr>
            <a:lvl5pPr>
              <a:defRPr sz="3560"/>
            </a:lvl5pPr>
            <a:lvl6pPr>
              <a:defRPr sz="3560"/>
            </a:lvl6pPr>
            <a:lvl7pPr>
              <a:defRPr sz="3560"/>
            </a:lvl7pPr>
            <a:lvl8pPr>
              <a:defRPr sz="3560"/>
            </a:lvl8pPr>
            <a:lvl9pPr>
              <a:defRPr sz="356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686000" y="2494801"/>
            <a:ext cx="6678000" cy="7056226"/>
          </a:xfrm>
        </p:spPr>
        <p:txBody>
          <a:bodyPr/>
          <a:lstStyle>
            <a:lvl1pPr>
              <a:defRPr sz="5645"/>
            </a:lvl1pPr>
            <a:lvl2pPr>
              <a:defRPr sz="4850"/>
            </a:lvl2pPr>
            <a:lvl3pPr>
              <a:defRPr sz="4060"/>
            </a:lvl3pPr>
            <a:lvl4pPr>
              <a:defRPr sz="3560"/>
            </a:lvl4pPr>
            <a:lvl5pPr>
              <a:defRPr sz="3560"/>
            </a:lvl5pPr>
            <a:lvl6pPr>
              <a:defRPr sz="3560"/>
            </a:lvl6pPr>
            <a:lvl7pPr>
              <a:defRPr sz="3560"/>
            </a:lvl7pPr>
            <a:lvl8pPr>
              <a:defRPr sz="3560"/>
            </a:lvl8pPr>
            <a:lvl9pPr>
              <a:defRPr sz="356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56000" y="2393326"/>
            <a:ext cx="6680626" cy="997424"/>
          </a:xfrm>
        </p:spPr>
        <p:txBody>
          <a:bodyPr anchor="b"/>
          <a:lstStyle>
            <a:lvl1pPr marL="0" indent="0">
              <a:buNone/>
              <a:defRPr sz="4850" b="1"/>
            </a:lvl1pPr>
            <a:lvl2pPr marL="916940" indent="0">
              <a:buNone/>
              <a:defRPr sz="4060" b="1"/>
            </a:lvl2pPr>
            <a:lvl3pPr marL="1832610" indent="0">
              <a:buNone/>
              <a:defRPr sz="3560" b="1"/>
            </a:lvl3pPr>
            <a:lvl4pPr marL="2748915" indent="0">
              <a:buNone/>
              <a:defRPr sz="3165" b="1"/>
            </a:lvl4pPr>
            <a:lvl5pPr marL="3665855" indent="0">
              <a:buNone/>
              <a:defRPr sz="3165" b="1"/>
            </a:lvl5pPr>
            <a:lvl6pPr marL="4582795" indent="0">
              <a:buNone/>
              <a:defRPr sz="3165" b="1"/>
            </a:lvl6pPr>
            <a:lvl7pPr marL="5498465" indent="0">
              <a:buNone/>
              <a:defRPr sz="3165" b="1"/>
            </a:lvl7pPr>
            <a:lvl8pPr marL="6415405" indent="0">
              <a:buNone/>
              <a:defRPr sz="3165" b="1"/>
            </a:lvl8pPr>
            <a:lvl9pPr marL="7331710" indent="0">
              <a:buNone/>
              <a:defRPr sz="316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56000" y="3390750"/>
            <a:ext cx="6680626" cy="6160276"/>
          </a:xfrm>
        </p:spPr>
        <p:txBody>
          <a:bodyPr/>
          <a:lstStyle>
            <a:lvl1pPr>
              <a:defRPr sz="4850"/>
            </a:lvl1pPr>
            <a:lvl2pPr>
              <a:defRPr sz="4060"/>
            </a:lvl2pPr>
            <a:lvl3pPr>
              <a:defRPr sz="3560"/>
            </a:lvl3pPr>
            <a:lvl4pPr>
              <a:defRPr sz="3165"/>
            </a:lvl4pPr>
            <a:lvl5pPr>
              <a:defRPr sz="3165"/>
            </a:lvl5pPr>
            <a:lvl6pPr>
              <a:defRPr sz="3165"/>
            </a:lvl6pPr>
            <a:lvl7pPr>
              <a:defRPr sz="3165"/>
            </a:lvl7pPr>
            <a:lvl8pPr>
              <a:defRPr sz="3165"/>
            </a:lvl8pPr>
            <a:lvl9pPr>
              <a:defRPr sz="31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7680751" y="2393326"/>
            <a:ext cx="6683250" cy="997424"/>
          </a:xfrm>
        </p:spPr>
        <p:txBody>
          <a:bodyPr anchor="b"/>
          <a:lstStyle>
            <a:lvl1pPr marL="0" indent="0">
              <a:buNone/>
              <a:defRPr sz="4850" b="1"/>
            </a:lvl1pPr>
            <a:lvl2pPr marL="916940" indent="0">
              <a:buNone/>
              <a:defRPr sz="4060" b="1"/>
            </a:lvl2pPr>
            <a:lvl3pPr marL="1832610" indent="0">
              <a:buNone/>
              <a:defRPr sz="3560" b="1"/>
            </a:lvl3pPr>
            <a:lvl4pPr marL="2748915" indent="0">
              <a:buNone/>
              <a:defRPr sz="3165" b="1"/>
            </a:lvl4pPr>
            <a:lvl5pPr marL="3665855" indent="0">
              <a:buNone/>
              <a:defRPr sz="3165" b="1"/>
            </a:lvl5pPr>
            <a:lvl6pPr marL="4582795" indent="0">
              <a:buNone/>
              <a:defRPr sz="3165" b="1"/>
            </a:lvl6pPr>
            <a:lvl7pPr marL="5498465" indent="0">
              <a:buNone/>
              <a:defRPr sz="3165" b="1"/>
            </a:lvl7pPr>
            <a:lvl8pPr marL="6415405" indent="0">
              <a:buNone/>
              <a:defRPr sz="3165" b="1"/>
            </a:lvl8pPr>
            <a:lvl9pPr marL="7331710" indent="0">
              <a:buNone/>
              <a:defRPr sz="316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7680751" y="3390750"/>
            <a:ext cx="6683250" cy="6160276"/>
          </a:xfrm>
        </p:spPr>
        <p:txBody>
          <a:bodyPr/>
          <a:lstStyle>
            <a:lvl1pPr>
              <a:defRPr sz="4850"/>
            </a:lvl1pPr>
            <a:lvl2pPr>
              <a:defRPr sz="4060"/>
            </a:lvl2pPr>
            <a:lvl3pPr>
              <a:defRPr sz="3560"/>
            </a:lvl3pPr>
            <a:lvl4pPr>
              <a:defRPr sz="3165"/>
            </a:lvl4pPr>
            <a:lvl5pPr>
              <a:defRPr sz="3165"/>
            </a:lvl5pPr>
            <a:lvl6pPr>
              <a:defRPr sz="3165"/>
            </a:lvl6pPr>
            <a:lvl7pPr>
              <a:defRPr sz="3165"/>
            </a:lvl7pPr>
            <a:lvl8pPr>
              <a:defRPr sz="3165"/>
            </a:lvl8pPr>
            <a:lvl9pPr>
              <a:defRPr sz="31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6001" y="425700"/>
            <a:ext cx="4974375" cy="1811700"/>
          </a:xfrm>
        </p:spPr>
        <p:txBody>
          <a:bodyPr anchor="b"/>
          <a:lstStyle>
            <a:lvl1pPr algn="l">
              <a:defRPr sz="406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11500" y="425701"/>
            <a:ext cx="8452500" cy="9125326"/>
          </a:xfrm>
        </p:spPr>
        <p:txBody>
          <a:bodyPr/>
          <a:lstStyle>
            <a:lvl1pPr>
              <a:defRPr sz="6430"/>
            </a:lvl1pPr>
            <a:lvl2pPr>
              <a:defRPr sz="5645"/>
            </a:lvl2pPr>
            <a:lvl3pPr>
              <a:defRPr sz="4850"/>
            </a:lvl3pPr>
            <a:lvl4pPr>
              <a:defRPr sz="4060"/>
            </a:lvl4pPr>
            <a:lvl5pPr>
              <a:defRPr sz="4060"/>
            </a:lvl5pPr>
            <a:lvl6pPr>
              <a:defRPr sz="4060"/>
            </a:lvl6pPr>
            <a:lvl7pPr>
              <a:defRPr sz="4060"/>
            </a:lvl7pPr>
            <a:lvl8pPr>
              <a:defRPr sz="4060"/>
            </a:lvl8pPr>
            <a:lvl9pPr>
              <a:defRPr sz="406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56001" y="2237400"/>
            <a:ext cx="4974375" cy="7313625"/>
          </a:xfrm>
        </p:spPr>
        <p:txBody>
          <a:bodyPr/>
          <a:lstStyle>
            <a:lvl1pPr marL="0" indent="0">
              <a:buNone/>
              <a:defRPr sz="2775"/>
            </a:lvl1pPr>
            <a:lvl2pPr marL="916940" indent="0">
              <a:buNone/>
              <a:defRPr sz="2380"/>
            </a:lvl2pPr>
            <a:lvl3pPr marL="1832610" indent="0">
              <a:buNone/>
              <a:defRPr sz="1980"/>
            </a:lvl3pPr>
            <a:lvl4pPr marL="2748915" indent="0">
              <a:buNone/>
              <a:defRPr sz="1785"/>
            </a:lvl4pPr>
            <a:lvl5pPr marL="3665855" indent="0">
              <a:buNone/>
              <a:defRPr sz="1785"/>
            </a:lvl5pPr>
            <a:lvl6pPr marL="4582795" indent="0">
              <a:buNone/>
              <a:defRPr sz="1785"/>
            </a:lvl6pPr>
            <a:lvl7pPr marL="5498465" indent="0">
              <a:buNone/>
              <a:defRPr sz="1785"/>
            </a:lvl7pPr>
            <a:lvl8pPr marL="6415405" indent="0">
              <a:buNone/>
              <a:defRPr sz="1785"/>
            </a:lvl8pPr>
            <a:lvl9pPr marL="7331710" indent="0">
              <a:buNone/>
              <a:defRPr sz="178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63626" y="7484400"/>
            <a:ext cx="9072000" cy="883575"/>
          </a:xfrm>
        </p:spPr>
        <p:txBody>
          <a:bodyPr anchor="b"/>
          <a:lstStyle>
            <a:lvl1pPr algn="l">
              <a:defRPr sz="406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963626" y="955350"/>
            <a:ext cx="9072000" cy="6415200"/>
          </a:xfrm>
        </p:spPr>
        <p:txBody>
          <a:bodyPr/>
          <a:lstStyle>
            <a:lvl1pPr marL="0" indent="0">
              <a:buNone/>
              <a:defRPr sz="6430"/>
            </a:lvl1pPr>
            <a:lvl2pPr marL="916940" indent="0">
              <a:buNone/>
              <a:defRPr sz="5645"/>
            </a:lvl2pPr>
            <a:lvl3pPr marL="1832610" indent="0">
              <a:buNone/>
              <a:defRPr sz="4850"/>
            </a:lvl3pPr>
            <a:lvl4pPr marL="2748915" indent="0">
              <a:buNone/>
              <a:defRPr sz="4060"/>
            </a:lvl4pPr>
            <a:lvl5pPr marL="3665855" indent="0">
              <a:buNone/>
              <a:defRPr sz="4060"/>
            </a:lvl5pPr>
            <a:lvl6pPr marL="4582795" indent="0">
              <a:buNone/>
              <a:defRPr sz="4060"/>
            </a:lvl6pPr>
            <a:lvl7pPr marL="5498465" indent="0">
              <a:buNone/>
              <a:defRPr sz="4060"/>
            </a:lvl7pPr>
            <a:lvl8pPr marL="6415405" indent="0">
              <a:buNone/>
              <a:defRPr sz="4060"/>
            </a:lvl8pPr>
            <a:lvl9pPr marL="7331710" indent="0">
              <a:buNone/>
              <a:defRPr sz="406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963626" y="8367975"/>
            <a:ext cx="9072000" cy="1254825"/>
          </a:xfrm>
        </p:spPr>
        <p:txBody>
          <a:bodyPr/>
          <a:lstStyle>
            <a:lvl1pPr marL="0" indent="0">
              <a:buNone/>
              <a:defRPr sz="2775"/>
            </a:lvl1pPr>
            <a:lvl2pPr marL="916940" indent="0">
              <a:buNone/>
              <a:defRPr sz="2380"/>
            </a:lvl2pPr>
            <a:lvl3pPr marL="1832610" indent="0">
              <a:buNone/>
              <a:defRPr sz="1980"/>
            </a:lvl3pPr>
            <a:lvl4pPr marL="2748915" indent="0">
              <a:buNone/>
              <a:defRPr sz="1785"/>
            </a:lvl4pPr>
            <a:lvl5pPr marL="3665855" indent="0">
              <a:buNone/>
              <a:defRPr sz="1785"/>
            </a:lvl5pPr>
            <a:lvl6pPr marL="4582795" indent="0">
              <a:buNone/>
              <a:defRPr sz="1785"/>
            </a:lvl6pPr>
            <a:lvl7pPr marL="5498465" indent="0">
              <a:buNone/>
              <a:defRPr sz="1785"/>
            </a:lvl7pPr>
            <a:lvl8pPr marL="6415405" indent="0">
              <a:buNone/>
              <a:defRPr sz="1785"/>
            </a:lvl8pPr>
            <a:lvl9pPr marL="7331710" indent="0">
              <a:buNone/>
              <a:defRPr sz="178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56000" y="428176"/>
            <a:ext cx="13608000" cy="1782000"/>
          </a:xfrm>
          <a:prstGeom prst="rect">
            <a:avLst/>
          </a:prstGeom>
        </p:spPr>
        <p:txBody>
          <a:bodyPr vert="horz" lIns="185166" tIns="92583" rIns="185166" bIns="92583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56000" y="2494801"/>
            <a:ext cx="13608000" cy="7056226"/>
          </a:xfrm>
          <a:prstGeom prst="rect">
            <a:avLst/>
          </a:prstGeom>
        </p:spPr>
        <p:txBody>
          <a:bodyPr vert="horz" lIns="185166" tIns="92583" rIns="185166" bIns="92583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56000" y="9909901"/>
            <a:ext cx="3528000" cy="569250"/>
          </a:xfrm>
          <a:prstGeom prst="rect">
            <a:avLst/>
          </a:prstGeom>
        </p:spPr>
        <p:txBody>
          <a:bodyPr vert="horz" lIns="185166" tIns="92583" rIns="185166" bIns="92583" rtlCol="0" anchor="ctr"/>
          <a:lstStyle>
            <a:lvl1pPr algn="l">
              <a:defRPr sz="2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166000" y="9909901"/>
            <a:ext cx="4788000" cy="569250"/>
          </a:xfrm>
          <a:prstGeom prst="rect">
            <a:avLst/>
          </a:prstGeom>
        </p:spPr>
        <p:txBody>
          <a:bodyPr vert="horz" lIns="185166" tIns="92583" rIns="185166" bIns="92583" rtlCol="0" anchor="ctr"/>
          <a:lstStyle>
            <a:lvl1pPr algn="ctr">
              <a:defRPr sz="2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836000" y="9909901"/>
            <a:ext cx="3528000" cy="569250"/>
          </a:xfrm>
          <a:prstGeom prst="rect">
            <a:avLst/>
          </a:prstGeom>
        </p:spPr>
        <p:txBody>
          <a:bodyPr vert="horz" lIns="185166" tIns="92583" rIns="185166" bIns="92583" rtlCol="0" anchor="ctr"/>
          <a:lstStyle>
            <a:lvl1pPr algn="r">
              <a:defRPr sz="2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32610" rtl="0" eaLnBrk="1" latinLnBrk="0" hangingPunct="1">
        <a:spcBef>
          <a:spcPct val="0"/>
        </a:spcBef>
        <a:buNone/>
        <a:defRPr sz="88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8340" indent="-688340" algn="l" defTabSz="1832610" rtl="0" eaLnBrk="1" latinLnBrk="0" hangingPunct="1">
        <a:spcBef>
          <a:spcPct val="20000"/>
        </a:spcBef>
        <a:buFont typeface="Arial" panose="020B0604020202020204" pitchFamily="34" charset="0"/>
        <a:buChar char="•"/>
        <a:defRPr sz="6430" kern="1200">
          <a:solidFill>
            <a:schemeClr val="tx1"/>
          </a:solidFill>
          <a:latin typeface="+mn-lt"/>
          <a:ea typeface="+mn-ea"/>
          <a:cs typeface="+mn-cs"/>
        </a:defRPr>
      </a:lvl1pPr>
      <a:lvl2pPr marL="1489075" indent="-572135" algn="l" defTabSz="1832610" rtl="0" eaLnBrk="1" latinLnBrk="0" hangingPunct="1">
        <a:spcBef>
          <a:spcPct val="20000"/>
        </a:spcBef>
        <a:buFont typeface="Arial" panose="020B0604020202020204" pitchFamily="34" charset="0"/>
        <a:buChar char="–"/>
        <a:defRPr sz="5645" kern="1200">
          <a:solidFill>
            <a:schemeClr val="tx1"/>
          </a:solidFill>
          <a:latin typeface="+mn-lt"/>
          <a:ea typeface="+mn-ea"/>
          <a:cs typeface="+mn-cs"/>
        </a:defRPr>
      </a:lvl2pPr>
      <a:lvl3pPr marL="2291080" indent="-458470" algn="l" defTabSz="1832610" rtl="0" eaLnBrk="1" latinLnBrk="0" hangingPunct="1">
        <a:spcBef>
          <a:spcPct val="20000"/>
        </a:spcBef>
        <a:buFont typeface="Arial" panose="020B0604020202020204" pitchFamily="34" charset="0"/>
        <a:buChar char="•"/>
        <a:defRPr sz="4850" kern="1200">
          <a:solidFill>
            <a:schemeClr val="tx1"/>
          </a:solidFill>
          <a:latin typeface="+mn-lt"/>
          <a:ea typeface="+mn-ea"/>
          <a:cs typeface="+mn-cs"/>
        </a:defRPr>
      </a:lvl3pPr>
      <a:lvl4pPr marL="3207385" indent="-458470" algn="l" defTabSz="183261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60" kern="1200">
          <a:solidFill>
            <a:schemeClr val="tx1"/>
          </a:solidFill>
          <a:latin typeface="+mn-lt"/>
          <a:ea typeface="+mn-ea"/>
          <a:cs typeface="+mn-cs"/>
        </a:defRPr>
      </a:lvl4pPr>
      <a:lvl5pPr marL="4124325" indent="-458470" algn="l" defTabSz="1832610" rtl="0" eaLnBrk="1" latinLnBrk="0" hangingPunct="1">
        <a:spcBef>
          <a:spcPct val="20000"/>
        </a:spcBef>
        <a:buFont typeface="Arial" panose="020B0604020202020204" pitchFamily="34" charset="0"/>
        <a:buChar char="»"/>
        <a:defRPr sz="4060" kern="1200">
          <a:solidFill>
            <a:schemeClr val="tx1"/>
          </a:solidFill>
          <a:latin typeface="+mn-lt"/>
          <a:ea typeface="+mn-ea"/>
          <a:cs typeface="+mn-cs"/>
        </a:defRPr>
      </a:lvl5pPr>
      <a:lvl6pPr marL="5039995" indent="-458470" algn="l" defTabSz="183261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60" kern="1200">
          <a:solidFill>
            <a:schemeClr val="tx1"/>
          </a:solidFill>
          <a:latin typeface="+mn-lt"/>
          <a:ea typeface="+mn-ea"/>
          <a:cs typeface="+mn-cs"/>
        </a:defRPr>
      </a:lvl6pPr>
      <a:lvl7pPr marL="5956935" indent="-458470" algn="l" defTabSz="183261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60" kern="1200">
          <a:solidFill>
            <a:schemeClr val="tx1"/>
          </a:solidFill>
          <a:latin typeface="+mn-lt"/>
          <a:ea typeface="+mn-ea"/>
          <a:cs typeface="+mn-cs"/>
        </a:defRPr>
      </a:lvl7pPr>
      <a:lvl8pPr marL="6873875" indent="-458470" algn="l" defTabSz="183261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60" kern="1200">
          <a:solidFill>
            <a:schemeClr val="tx1"/>
          </a:solidFill>
          <a:latin typeface="+mn-lt"/>
          <a:ea typeface="+mn-ea"/>
          <a:cs typeface="+mn-cs"/>
        </a:defRPr>
      </a:lvl8pPr>
      <a:lvl9pPr marL="7790180" indent="-458470" algn="l" defTabSz="183261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832610" rtl="0" eaLnBrk="1" latinLnBrk="0" hangingPunct="1">
        <a:defRPr sz="3560" kern="1200">
          <a:solidFill>
            <a:schemeClr val="tx1"/>
          </a:solidFill>
          <a:latin typeface="+mn-lt"/>
          <a:ea typeface="+mn-ea"/>
          <a:cs typeface="+mn-cs"/>
        </a:defRPr>
      </a:lvl1pPr>
      <a:lvl2pPr marL="916940" algn="l" defTabSz="1832610" rtl="0" eaLnBrk="1" latinLnBrk="0" hangingPunct="1">
        <a:defRPr sz="3560" kern="1200">
          <a:solidFill>
            <a:schemeClr val="tx1"/>
          </a:solidFill>
          <a:latin typeface="+mn-lt"/>
          <a:ea typeface="+mn-ea"/>
          <a:cs typeface="+mn-cs"/>
        </a:defRPr>
      </a:lvl2pPr>
      <a:lvl3pPr marL="1832610" algn="l" defTabSz="1832610" rtl="0" eaLnBrk="1" latinLnBrk="0" hangingPunct="1">
        <a:defRPr sz="3560" kern="1200">
          <a:solidFill>
            <a:schemeClr val="tx1"/>
          </a:solidFill>
          <a:latin typeface="+mn-lt"/>
          <a:ea typeface="+mn-ea"/>
          <a:cs typeface="+mn-cs"/>
        </a:defRPr>
      </a:lvl3pPr>
      <a:lvl4pPr marL="2748915" algn="l" defTabSz="1832610" rtl="0" eaLnBrk="1" latinLnBrk="0" hangingPunct="1">
        <a:defRPr sz="3560" kern="1200">
          <a:solidFill>
            <a:schemeClr val="tx1"/>
          </a:solidFill>
          <a:latin typeface="+mn-lt"/>
          <a:ea typeface="+mn-ea"/>
          <a:cs typeface="+mn-cs"/>
        </a:defRPr>
      </a:lvl4pPr>
      <a:lvl5pPr marL="3665855" algn="l" defTabSz="1832610" rtl="0" eaLnBrk="1" latinLnBrk="0" hangingPunct="1">
        <a:defRPr sz="3560" kern="1200">
          <a:solidFill>
            <a:schemeClr val="tx1"/>
          </a:solidFill>
          <a:latin typeface="+mn-lt"/>
          <a:ea typeface="+mn-ea"/>
          <a:cs typeface="+mn-cs"/>
        </a:defRPr>
      </a:lvl5pPr>
      <a:lvl6pPr marL="4582795" algn="l" defTabSz="1832610" rtl="0" eaLnBrk="1" latinLnBrk="0" hangingPunct="1">
        <a:defRPr sz="3560" kern="1200">
          <a:solidFill>
            <a:schemeClr val="tx1"/>
          </a:solidFill>
          <a:latin typeface="+mn-lt"/>
          <a:ea typeface="+mn-ea"/>
          <a:cs typeface="+mn-cs"/>
        </a:defRPr>
      </a:lvl6pPr>
      <a:lvl7pPr marL="5498465" algn="l" defTabSz="1832610" rtl="0" eaLnBrk="1" latinLnBrk="0" hangingPunct="1">
        <a:defRPr sz="3560" kern="1200">
          <a:solidFill>
            <a:schemeClr val="tx1"/>
          </a:solidFill>
          <a:latin typeface="+mn-lt"/>
          <a:ea typeface="+mn-ea"/>
          <a:cs typeface="+mn-cs"/>
        </a:defRPr>
      </a:lvl7pPr>
      <a:lvl8pPr marL="6415405" algn="l" defTabSz="1832610" rtl="0" eaLnBrk="1" latinLnBrk="0" hangingPunct="1">
        <a:defRPr sz="3560" kern="1200">
          <a:solidFill>
            <a:schemeClr val="tx1"/>
          </a:solidFill>
          <a:latin typeface="+mn-lt"/>
          <a:ea typeface="+mn-ea"/>
          <a:cs typeface="+mn-cs"/>
        </a:defRPr>
      </a:lvl8pPr>
      <a:lvl9pPr marL="7331710" algn="l" defTabSz="1832610" rtl="0" eaLnBrk="1" latinLnBrk="0" hangingPunct="1">
        <a:defRPr sz="3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43510" y="1241425"/>
            <a:ext cx="14832965" cy="8568690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tx1">
                <a:alpha val="99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TextBox 6"/>
          <p:cNvSpPr txBox="1"/>
          <p:nvPr/>
        </p:nvSpPr>
        <p:spPr>
          <a:xfrm>
            <a:off x="-635" y="161925"/>
            <a:ext cx="151028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涞水县九龙镇山南村文化站地块控制性详细规划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公示</a:t>
            </a:r>
            <a:endParaRPr lang="zh-CN" altLang="en-US" sz="32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5780" y="6787515"/>
            <a:ext cx="1418145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fontAlgn="auto">
              <a:lnSpc>
                <a:spcPct val="15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为合理控制和引导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涞水县九龙镇山南村文化站地块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开发建设，探索健康、有序的发展模式，提高城镇环境质量，依据《中华人民共和国城乡规划法》、《自然资源部关于加强国土空间详细规划工作的通知》等有关规定，现将规划草案予以公示，征求社会各界各部门及公众意见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457200" fontAlgn="auto">
              <a:lnSpc>
                <a:spcPct val="15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公示时间自202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年1月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日至202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日。如有意见与建议，可向涞水县自然资源和规划局反映。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-635" y="9913620"/>
            <a:ext cx="15121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 u="sng">
                <a:latin typeface="微软雅黑" panose="020B0503020204020204" charset="-122"/>
                <a:ea typeface="微软雅黑" panose="020B0503020204020204" charset="-122"/>
              </a:rPr>
              <a:t>                                                                                                            </a:t>
            </a:r>
            <a:r>
              <a:rPr lang="zh-CN" altLang="en-US" sz="2400" b="1" u="sng">
                <a:latin typeface="微软雅黑" panose="020B0503020204020204" charset="-122"/>
                <a:ea typeface="微软雅黑" panose="020B0503020204020204" charset="-122"/>
              </a:rPr>
              <a:t>联系地址：涞水县自然资源和规划局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b="1" u="sng">
              <a:solidFill>
                <a:srgbClr val="FF0000"/>
              </a:solidFill>
            </a:endParaRPr>
          </a:p>
        </p:txBody>
      </p:sp>
      <p:pic>
        <p:nvPicPr>
          <p:cNvPr id="4" name="图片 3" descr="03-国土空间用地规划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9410" y="1601470"/>
            <a:ext cx="7202170" cy="5086350"/>
          </a:xfrm>
          <a:prstGeom prst="rect">
            <a:avLst/>
          </a:prstGeom>
        </p:spPr>
      </p:pic>
      <p:pic>
        <p:nvPicPr>
          <p:cNvPr id="9" name="图片 8" descr="04图则A4彩打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065" y="1601470"/>
            <a:ext cx="7201535" cy="508698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98ed4db0-25c5-42bf-868e-d6bcbe36989b"/>
  <p:tag name="COMMONDATA" val="eyJoZGlkIjoiYWJiNWVjNWNjOWY1ODcxN2I0OTc4YmFjMTRhMGYwMT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</Words>
  <Application>WPS 演示</Application>
  <PresentationFormat>自定义</PresentationFormat>
  <Paragraphs>7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八爪小鱼</cp:lastModifiedBy>
  <cp:revision>55</cp:revision>
  <dcterms:created xsi:type="dcterms:W3CDTF">2017-06-06T03:43:00Z</dcterms:created>
  <dcterms:modified xsi:type="dcterms:W3CDTF">2025-01-08T03:36:24Z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320792DCDF094CA1A8F1DD09D7371FC3_12</vt:lpwstr>
  </property>
</Properties>
</file>